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7F779-BA86-40D8-9166-3EE3325D2016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06A93-32D7-49FC-91D8-2AC4B7F4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2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What topics/areas did you expect to learn about today?
https://www.polleverywhere.com/free_text_polls/7Pxc0sZXfPpLWixSU4I9N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06A93-32D7-49FC-91D8-2AC4B7F47AC5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F01942-2185-4F49-B7A2-072DBE753941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49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What are your main takeaways from today's Summit?
https://www.polleverywhere.com/free_text_polls/XUTQj2hfUHjnTbV0x6dS1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06A93-32D7-49FC-91D8-2AC4B7F47AC5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B63162-9E92-4D05-B204-9F4BA88478FA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60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How would you rate your remote experience?
https://www.polleverywhere.com/multiple_choice_polls/SYRMi7fegyGpEHpVpVHxg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06A93-32D7-49FC-91D8-2AC4B7F47AC5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A5C685-0EF6-48D6-B1C7-CC9240E32C21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87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Do not modify the notes in this section to avoid tampering with the Poll Everywhere activity.
More info at polleverywhere.com/support
What topics would you like to learn more about at future Summits?
https://www.polleverywhere.com/free_text_polls/W55nK4zJNXGMTpoTEfRpQ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06A93-32D7-49FC-91D8-2AC4B7F47AC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412810-C281-4E89-BCB9-A218D0833FB6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2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EEF5-5D7D-4884-837B-18DFEAC46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16169-E44D-4E3D-ACF0-504A0C5C4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1C09F-7009-468B-BB71-C7EBC6D0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6E20D-BDEC-405C-BA05-16B7F9BD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BB186-F65B-4403-BCCD-F1CC0B7E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39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76AED-5A81-4B2F-A395-FF48E0804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69CC2-10CE-44BC-979F-688E36CC7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304A6-CA36-4CBA-A25E-20B4126C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AB450-B05A-4B62-89AE-BBA969811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FB813-958E-4017-9FC9-3690F997D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11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810196-B5B4-4608-8262-B3CBC8CD5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2FF216-9843-4A22-B01C-58489B1D0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E288F-196E-46F5-B776-BD948BFD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A70E7-5924-4401-9D84-FC0D2DF1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8E18F-2B11-472B-B203-1500722D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A0C73-4F00-4930-86E2-9632914D8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30C3C-6534-477E-8195-15D028A7C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536ED-31CE-42D5-8D49-109F590D7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61A93-1170-4115-872F-F934953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5D820-89F4-45CC-898C-11AA8383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3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8D004-FA44-4102-A2F2-5166DC16E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926484-E07F-45D3-8003-EF74FD5C6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5E3C7-50FF-438F-904B-A19408ED3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0ABAA-47E6-45C5-8D46-CACAD7E9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DDCC3-D387-4405-974E-4944A398F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9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BA768-BFD9-4EA4-BB18-9AB7A239A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98FE2-8948-450F-8F95-439B9AE14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2451F-6654-45A7-8561-9A3B1EA97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40A19-D14D-4934-8BFB-B1372F75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8AA23-D86E-4D28-BB01-FC1EA9B70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FE826E-9781-4893-B191-E08B86FD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7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03E2A-A69F-40A9-9834-D44ECF68A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E394A-A76A-42BE-9CF2-71A2EF845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42DA3-6581-46BD-8F98-5FE3B6C68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D37CBB-3451-4DA6-8B9C-37EB4ADB56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6ACD2B-698D-4144-A96B-CE5D608B9A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67647-6E1B-4227-A418-30234470C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3B5B6C-8056-437C-AD82-3EC9C301A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914A1B-BA48-4EF3-A096-DA3F2FF7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554B8-950E-4B03-BB5F-FD8C2D954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3D436-1AE6-4F2D-86A4-338BA0530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4C87B-3FED-4A5D-AF71-F6BD0A57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6D8101-3800-43BB-A69B-30E3EFFD2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7CB59-1C09-4856-A05E-502D39CE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E9B56C-2CE6-44D6-90F1-97F0C1ED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C2CDD-3ED3-402F-8711-AF3D986B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51DAC-69BB-44F5-ACEB-8EB85B11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5BF1F-BA87-4042-BD60-CB1302CB6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8A4E9C-323F-4E32-87DF-EA1977B35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A94A3-C9CE-4795-8652-DCF9C564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E2086-F850-46A1-93C6-CC8A644BE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95C0C-C27B-46C6-9B97-74AA7A2A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3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9153A-6358-42A5-81DA-B4B92A4DC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81C334-29D1-40C9-91E3-292D49233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16EE1-391D-4EBE-B2EC-B1C55662D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1CFC0-E6D9-4C5F-8857-4DEC7318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C3E085-5F95-4535-A9CD-A3DB23A4F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75DA3-B7DB-4D8E-AB5F-C6353E608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8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E19B7-B2D3-4D5E-8812-01E8DC854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F4C3D-64B5-4417-9D5F-57DD16924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2F528-857F-4651-B40C-01DEF60BA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2AF73-89B9-49B2-B462-6383C3FD18B3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E7CA9-AAE4-4D25-9E11-CAC6AD8544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70E6B-53F5-4E56-9D04-686F74460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F1567-6EB0-49BF-A6F6-6AE62D898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1291F7-0BD4-47CB-AFD5-E28A36EE3D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0" t="14415" r="17666"/>
          <a:stretch/>
        </p:blipFill>
        <p:spPr>
          <a:xfrm>
            <a:off x="338521" y="1655594"/>
            <a:ext cx="3919797" cy="2635454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B533D2-7348-453F-97F5-7C481EFFBC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050" r="20090"/>
          <a:stretch/>
        </p:blipFill>
        <p:spPr>
          <a:xfrm>
            <a:off x="5044269" y="3218987"/>
            <a:ext cx="7005240" cy="110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1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649CFB-A97A-4AE4-8296-A3912E7A98EF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17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A814A11-46A7-4971-93D8-0E246BA735F8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220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1FDEC7-3E40-42FF-8D5A-1DFF9184DFE0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7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24E69C-6ADA-42BC-ADFB-AF84C075BA1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6670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3162f6c-24e8-4f4f-866e-d850dc45032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d157db1-da6d-4a47-95ec-2347809264b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4b0eeb45-7f52-45e8-8021-abc5d10ad16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447a6cd-a406-41a1-8d6d-bba5765350cf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238</Words>
  <Application>Microsoft Office PowerPoint</Application>
  <PresentationFormat>Widescreen</PresentationFormat>
  <Paragraphs>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Cimo, Eric (DelDOT)</dc:creator>
  <cp:lastModifiedBy>Cimo, Eric (DelDOT)</cp:lastModifiedBy>
  <cp:revision>2</cp:revision>
  <dcterms:created xsi:type="dcterms:W3CDTF">2022-02-17T19:19:27Z</dcterms:created>
  <dcterms:modified xsi:type="dcterms:W3CDTF">2022-02-17T20:44:01Z</dcterms:modified>
</cp:coreProperties>
</file>